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8" r:id="rId4"/>
    <p:sldId id="260" r:id="rId5"/>
    <p:sldId id="261" r:id="rId6"/>
    <p:sldId id="263" r:id="rId7"/>
    <p:sldId id="257" r:id="rId8"/>
    <p:sldId id="265" r:id="rId9"/>
    <p:sldId id="259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D641A-91D3-4FE3-B6D5-E7851EFC98F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8D34B36E-4F7F-4AD8-8C7F-71701CA8401C}">
      <dgm:prSet/>
      <dgm:spPr/>
      <dgm:t>
        <a:bodyPr/>
        <a:lstStyle/>
        <a:p>
          <a:pPr rtl="0"/>
          <a:r>
            <a:rPr kumimoji="1" lang="ja-JP" smtClean="0"/>
            <a:t>フォルダを作って</a:t>
          </a:r>
          <a:endParaRPr lang="ja-JP"/>
        </a:p>
      </dgm:t>
    </dgm:pt>
    <dgm:pt modelId="{2D3F11E4-18B0-4D74-841B-4F3FEB234C7C}" type="parTrans" cxnId="{0DD6C067-CD21-4759-B0A7-D1E3F92D48DD}">
      <dgm:prSet/>
      <dgm:spPr/>
      <dgm:t>
        <a:bodyPr/>
        <a:lstStyle/>
        <a:p>
          <a:endParaRPr kumimoji="1" lang="ja-JP" altLang="en-US"/>
        </a:p>
      </dgm:t>
    </dgm:pt>
    <dgm:pt modelId="{40A06C0E-B11C-40B3-9B60-6656A77A226A}" type="sibTrans" cxnId="{0DD6C067-CD21-4759-B0A7-D1E3F92D48DD}">
      <dgm:prSet/>
      <dgm:spPr/>
      <dgm:t>
        <a:bodyPr/>
        <a:lstStyle/>
        <a:p>
          <a:endParaRPr kumimoji="1" lang="ja-JP" altLang="en-US"/>
        </a:p>
      </dgm:t>
    </dgm:pt>
    <dgm:pt modelId="{2C126899-18D9-417F-8B60-2F00344DBDDB}">
      <dgm:prSet/>
      <dgm:spPr/>
      <dgm:t>
        <a:bodyPr/>
        <a:lstStyle/>
        <a:p>
          <a:pPr rtl="0"/>
          <a:r>
            <a:rPr kumimoji="1" lang="ja-JP" dirty="0" smtClean="0"/>
            <a:t>ブックマークの内容を確認し（</a:t>
          </a:r>
          <a:r>
            <a:rPr kumimoji="1" lang="ja-JP" b="1" dirty="0" smtClean="0">
              <a:solidFill>
                <a:srgbClr val="FF0000"/>
              </a:solidFill>
            </a:rPr>
            <a:t>内容を忘れていたらページにアクセスして</a:t>
          </a:r>
          <a:r>
            <a:rPr kumimoji="1" lang="ja-JP" dirty="0" smtClean="0"/>
            <a:t>）</a:t>
          </a:r>
          <a:endParaRPr lang="ja-JP" dirty="0"/>
        </a:p>
      </dgm:t>
    </dgm:pt>
    <dgm:pt modelId="{CA62BD30-C125-40AF-AC37-31FECAF45B41}" type="parTrans" cxnId="{4C6FD843-37A9-4CCA-9847-F6399602A4D8}">
      <dgm:prSet/>
      <dgm:spPr/>
      <dgm:t>
        <a:bodyPr/>
        <a:lstStyle/>
        <a:p>
          <a:endParaRPr kumimoji="1" lang="ja-JP" altLang="en-US"/>
        </a:p>
      </dgm:t>
    </dgm:pt>
    <dgm:pt modelId="{5DD6F529-088E-43D4-9CC3-97AEC1739B7D}" type="sibTrans" cxnId="{4C6FD843-37A9-4CCA-9847-F6399602A4D8}">
      <dgm:prSet/>
      <dgm:spPr/>
      <dgm:t>
        <a:bodyPr/>
        <a:lstStyle/>
        <a:p>
          <a:endParaRPr kumimoji="1" lang="ja-JP" altLang="en-US"/>
        </a:p>
      </dgm:t>
    </dgm:pt>
    <dgm:pt modelId="{ACCB123E-E023-4C03-84BD-12E4DC1418EF}">
      <dgm:prSet/>
      <dgm:spPr/>
      <dgm:t>
        <a:bodyPr/>
        <a:lstStyle/>
        <a:p>
          <a:pPr rtl="0"/>
          <a:r>
            <a:rPr kumimoji="1" lang="ja-JP" altLang="en-US" dirty="0" smtClean="0"/>
            <a:t>選択して</a:t>
          </a:r>
          <a:r>
            <a:rPr kumimoji="1" lang="ja-JP" dirty="0" smtClean="0"/>
            <a:t>フォルダに入れる</a:t>
          </a:r>
          <a:endParaRPr lang="ja-JP" dirty="0"/>
        </a:p>
      </dgm:t>
    </dgm:pt>
    <dgm:pt modelId="{F84D1F16-A381-4A30-B480-FA93B3AA2372}" type="parTrans" cxnId="{1B0443A9-3E31-4F8B-9BD4-7ED99EA10C8A}">
      <dgm:prSet/>
      <dgm:spPr/>
      <dgm:t>
        <a:bodyPr/>
        <a:lstStyle/>
        <a:p>
          <a:endParaRPr kumimoji="1" lang="ja-JP" altLang="en-US"/>
        </a:p>
      </dgm:t>
    </dgm:pt>
    <dgm:pt modelId="{AF337C74-3CD9-40C2-9A9D-1EC2CFE3E9C4}" type="sibTrans" cxnId="{1B0443A9-3E31-4F8B-9BD4-7ED99EA10C8A}">
      <dgm:prSet/>
      <dgm:spPr/>
      <dgm:t>
        <a:bodyPr/>
        <a:lstStyle/>
        <a:p>
          <a:endParaRPr kumimoji="1" lang="ja-JP" altLang="en-US"/>
        </a:p>
      </dgm:t>
    </dgm:pt>
    <dgm:pt modelId="{01CF0B8C-8D8F-45E7-AE01-0654F64093FD}" type="pres">
      <dgm:prSet presAssocID="{C0FD641A-91D3-4FE3-B6D5-E7851EFC98F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76EDF435-D39A-41A0-98CC-16F416852B0B}" type="pres">
      <dgm:prSet presAssocID="{C0FD641A-91D3-4FE3-B6D5-E7851EFC98F3}" presName="dummyMaxCanvas" presStyleCnt="0">
        <dgm:presLayoutVars/>
      </dgm:prSet>
      <dgm:spPr/>
    </dgm:pt>
    <dgm:pt modelId="{C74CD290-DEAE-4F38-AF8C-530F3E858B69}" type="pres">
      <dgm:prSet presAssocID="{C0FD641A-91D3-4FE3-B6D5-E7851EFC98F3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10BBBAD-AA2A-4A16-B6B5-D0F39E325BCB}" type="pres">
      <dgm:prSet presAssocID="{C0FD641A-91D3-4FE3-B6D5-E7851EFC98F3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94C6B16A-441A-403B-8D98-A7441032647B}" type="pres">
      <dgm:prSet presAssocID="{C0FD641A-91D3-4FE3-B6D5-E7851EFC98F3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26DF81A-527E-4F8C-B4EC-35E8BC803FA0}" type="pres">
      <dgm:prSet presAssocID="{C0FD641A-91D3-4FE3-B6D5-E7851EFC98F3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E62AF029-F3B2-4AD6-B430-82A93F92459A}" type="pres">
      <dgm:prSet presAssocID="{C0FD641A-91D3-4FE3-B6D5-E7851EFC98F3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7ECFE83-2CCF-4B26-AACA-51091798BB10}" type="pres">
      <dgm:prSet presAssocID="{C0FD641A-91D3-4FE3-B6D5-E7851EFC98F3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4932D63-EA15-44E3-94B3-0EA56ED8CFF6}" type="pres">
      <dgm:prSet presAssocID="{C0FD641A-91D3-4FE3-B6D5-E7851EFC98F3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BE2DD429-887C-4D4E-BCE4-A8A50B9DF98A}" type="pres">
      <dgm:prSet presAssocID="{C0FD641A-91D3-4FE3-B6D5-E7851EFC98F3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E3607E81-EA3B-4435-B858-C51D0DF4444D}" type="presOf" srcId="{2C126899-18D9-417F-8B60-2F00344DBDDB}" destId="{410BBBAD-AA2A-4A16-B6B5-D0F39E325BCB}" srcOrd="0" destOrd="0" presId="urn:microsoft.com/office/officeart/2005/8/layout/vProcess5"/>
    <dgm:cxn modelId="{613F67FA-1071-4BE5-BD26-11E207BDB194}" type="presOf" srcId="{40A06C0E-B11C-40B3-9B60-6656A77A226A}" destId="{626DF81A-527E-4F8C-B4EC-35E8BC803FA0}" srcOrd="0" destOrd="0" presId="urn:microsoft.com/office/officeart/2005/8/layout/vProcess5"/>
    <dgm:cxn modelId="{3BA5810C-C2EB-46AC-A80A-9804D247AB40}" type="presOf" srcId="{ACCB123E-E023-4C03-84BD-12E4DC1418EF}" destId="{BE2DD429-887C-4D4E-BCE4-A8A50B9DF98A}" srcOrd="1" destOrd="0" presId="urn:microsoft.com/office/officeart/2005/8/layout/vProcess5"/>
    <dgm:cxn modelId="{FC258F93-EE38-4443-8C5E-A7C9E4185E68}" type="presOf" srcId="{C0FD641A-91D3-4FE3-B6D5-E7851EFC98F3}" destId="{01CF0B8C-8D8F-45E7-AE01-0654F64093FD}" srcOrd="0" destOrd="0" presId="urn:microsoft.com/office/officeart/2005/8/layout/vProcess5"/>
    <dgm:cxn modelId="{4C6FD843-37A9-4CCA-9847-F6399602A4D8}" srcId="{C0FD641A-91D3-4FE3-B6D5-E7851EFC98F3}" destId="{2C126899-18D9-417F-8B60-2F00344DBDDB}" srcOrd="1" destOrd="0" parTransId="{CA62BD30-C125-40AF-AC37-31FECAF45B41}" sibTransId="{5DD6F529-088E-43D4-9CC3-97AEC1739B7D}"/>
    <dgm:cxn modelId="{9C30B770-03FE-41DE-9361-8F6BC9618B2B}" type="presOf" srcId="{8D34B36E-4F7F-4AD8-8C7F-71701CA8401C}" destId="{C74CD290-DEAE-4F38-AF8C-530F3E858B69}" srcOrd="0" destOrd="0" presId="urn:microsoft.com/office/officeart/2005/8/layout/vProcess5"/>
    <dgm:cxn modelId="{1B0443A9-3E31-4F8B-9BD4-7ED99EA10C8A}" srcId="{C0FD641A-91D3-4FE3-B6D5-E7851EFC98F3}" destId="{ACCB123E-E023-4C03-84BD-12E4DC1418EF}" srcOrd="2" destOrd="0" parTransId="{F84D1F16-A381-4A30-B480-FA93B3AA2372}" sibTransId="{AF337C74-3CD9-40C2-9A9D-1EC2CFE3E9C4}"/>
    <dgm:cxn modelId="{FA1813E3-36C9-4461-B44B-4AE319EBC1DF}" type="presOf" srcId="{8D34B36E-4F7F-4AD8-8C7F-71701CA8401C}" destId="{A7ECFE83-2CCF-4B26-AACA-51091798BB10}" srcOrd="1" destOrd="0" presId="urn:microsoft.com/office/officeart/2005/8/layout/vProcess5"/>
    <dgm:cxn modelId="{CAF8363B-ED4E-42B8-BF4C-E587FFFF5396}" type="presOf" srcId="{ACCB123E-E023-4C03-84BD-12E4DC1418EF}" destId="{94C6B16A-441A-403B-8D98-A7441032647B}" srcOrd="0" destOrd="0" presId="urn:microsoft.com/office/officeart/2005/8/layout/vProcess5"/>
    <dgm:cxn modelId="{986954CA-6264-404E-92A3-A0DD4CF7B8B2}" type="presOf" srcId="{2C126899-18D9-417F-8B60-2F00344DBDDB}" destId="{24932D63-EA15-44E3-94B3-0EA56ED8CFF6}" srcOrd="1" destOrd="0" presId="urn:microsoft.com/office/officeart/2005/8/layout/vProcess5"/>
    <dgm:cxn modelId="{49E3D06A-6F79-460B-BC6D-4C7AC5C53042}" type="presOf" srcId="{5DD6F529-088E-43D4-9CC3-97AEC1739B7D}" destId="{E62AF029-F3B2-4AD6-B430-82A93F92459A}" srcOrd="0" destOrd="0" presId="urn:microsoft.com/office/officeart/2005/8/layout/vProcess5"/>
    <dgm:cxn modelId="{0DD6C067-CD21-4759-B0A7-D1E3F92D48DD}" srcId="{C0FD641A-91D3-4FE3-B6D5-E7851EFC98F3}" destId="{8D34B36E-4F7F-4AD8-8C7F-71701CA8401C}" srcOrd="0" destOrd="0" parTransId="{2D3F11E4-18B0-4D74-841B-4F3FEB234C7C}" sibTransId="{40A06C0E-B11C-40B3-9B60-6656A77A226A}"/>
    <dgm:cxn modelId="{403FB01C-20DD-4A8A-A71E-D0B0EC297C5C}" type="presParOf" srcId="{01CF0B8C-8D8F-45E7-AE01-0654F64093FD}" destId="{76EDF435-D39A-41A0-98CC-16F416852B0B}" srcOrd="0" destOrd="0" presId="urn:microsoft.com/office/officeart/2005/8/layout/vProcess5"/>
    <dgm:cxn modelId="{AC31DDC5-9915-4563-8F7B-4DF54AE1CE7A}" type="presParOf" srcId="{01CF0B8C-8D8F-45E7-AE01-0654F64093FD}" destId="{C74CD290-DEAE-4F38-AF8C-530F3E858B69}" srcOrd="1" destOrd="0" presId="urn:microsoft.com/office/officeart/2005/8/layout/vProcess5"/>
    <dgm:cxn modelId="{F2EB1F5F-2171-4BB0-9DAE-33D19F0A9644}" type="presParOf" srcId="{01CF0B8C-8D8F-45E7-AE01-0654F64093FD}" destId="{410BBBAD-AA2A-4A16-B6B5-D0F39E325BCB}" srcOrd="2" destOrd="0" presId="urn:microsoft.com/office/officeart/2005/8/layout/vProcess5"/>
    <dgm:cxn modelId="{090B0031-B6F1-4642-853B-535329BF3864}" type="presParOf" srcId="{01CF0B8C-8D8F-45E7-AE01-0654F64093FD}" destId="{94C6B16A-441A-403B-8D98-A7441032647B}" srcOrd="3" destOrd="0" presId="urn:microsoft.com/office/officeart/2005/8/layout/vProcess5"/>
    <dgm:cxn modelId="{2CF227A9-BAB2-4C0B-981E-1F0485E35FBA}" type="presParOf" srcId="{01CF0B8C-8D8F-45E7-AE01-0654F64093FD}" destId="{626DF81A-527E-4F8C-B4EC-35E8BC803FA0}" srcOrd="4" destOrd="0" presId="urn:microsoft.com/office/officeart/2005/8/layout/vProcess5"/>
    <dgm:cxn modelId="{0F23AE0C-AC58-4EB8-80DF-FE4A75BA6A61}" type="presParOf" srcId="{01CF0B8C-8D8F-45E7-AE01-0654F64093FD}" destId="{E62AF029-F3B2-4AD6-B430-82A93F92459A}" srcOrd="5" destOrd="0" presId="urn:microsoft.com/office/officeart/2005/8/layout/vProcess5"/>
    <dgm:cxn modelId="{9A77C8FE-2AFB-4806-B1B1-14B98A10E430}" type="presParOf" srcId="{01CF0B8C-8D8F-45E7-AE01-0654F64093FD}" destId="{A7ECFE83-2CCF-4B26-AACA-51091798BB10}" srcOrd="6" destOrd="0" presId="urn:microsoft.com/office/officeart/2005/8/layout/vProcess5"/>
    <dgm:cxn modelId="{78551DA4-B63D-44FB-9038-2A962831AA03}" type="presParOf" srcId="{01CF0B8C-8D8F-45E7-AE01-0654F64093FD}" destId="{24932D63-EA15-44E3-94B3-0EA56ED8CFF6}" srcOrd="7" destOrd="0" presId="urn:microsoft.com/office/officeart/2005/8/layout/vProcess5"/>
    <dgm:cxn modelId="{77F7A8D2-6925-4C75-A19F-80A00AC93839}" type="presParOf" srcId="{01CF0B8C-8D8F-45E7-AE01-0654F64093FD}" destId="{BE2DD429-887C-4D4E-BCE4-A8A50B9DF98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CD290-DEAE-4F38-AF8C-530F3E858B69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sz="2600" kern="1200" smtClean="0"/>
            <a:t>フォルダを作って</a:t>
          </a:r>
          <a:endParaRPr lang="ja-JP" sz="2600" kern="1200"/>
        </a:p>
      </dsp:txBody>
      <dsp:txXfrm>
        <a:off x="38234" y="38234"/>
        <a:ext cx="7529629" cy="1228933"/>
      </dsp:txXfrm>
    </dsp:sp>
    <dsp:sp modelId="{410BBBAD-AA2A-4A16-B6B5-D0F39E325BC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sz="2600" kern="1200" dirty="0" smtClean="0"/>
            <a:t>ブックマークの内容を確認し（</a:t>
          </a:r>
          <a:r>
            <a:rPr kumimoji="1" lang="ja-JP" sz="2600" b="1" kern="1200" dirty="0" smtClean="0">
              <a:solidFill>
                <a:srgbClr val="FF0000"/>
              </a:solidFill>
            </a:rPr>
            <a:t>内容を忘れていたらページにアクセスして</a:t>
          </a:r>
          <a:r>
            <a:rPr kumimoji="1" lang="ja-JP" sz="2600" kern="1200" dirty="0" smtClean="0"/>
            <a:t>）</a:t>
          </a:r>
          <a:endParaRPr lang="ja-JP" sz="2600" kern="1200" dirty="0"/>
        </a:p>
      </dsp:txBody>
      <dsp:txXfrm>
        <a:off x="826903" y="1561202"/>
        <a:ext cx="7224611" cy="1228933"/>
      </dsp:txXfrm>
    </dsp:sp>
    <dsp:sp modelId="{94C6B16A-441A-403B-8D98-A7441032647B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600" kern="1200" dirty="0" smtClean="0"/>
            <a:t>選択して</a:t>
          </a:r>
          <a:r>
            <a:rPr kumimoji="1" lang="ja-JP" sz="2600" kern="1200" dirty="0" smtClean="0"/>
            <a:t>フォルダに入れる</a:t>
          </a:r>
          <a:endParaRPr lang="ja-JP" sz="2600" kern="1200" dirty="0"/>
        </a:p>
      </dsp:txBody>
      <dsp:txXfrm>
        <a:off x="1615573" y="3084170"/>
        <a:ext cx="7224611" cy="1228933"/>
      </dsp:txXfrm>
    </dsp:sp>
    <dsp:sp modelId="{626DF81A-527E-4F8C-B4EC-35E8BC803FA0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800" kern="1200"/>
        </a:p>
      </dsp:txBody>
      <dsp:txXfrm>
        <a:off x="8280664" y="989929"/>
        <a:ext cx="466680" cy="638504"/>
      </dsp:txXfrm>
    </dsp:sp>
    <dsp:sp modelId="{E62AF029-F3B2-4AD6-B430-82A93F92459A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8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29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874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89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95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5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20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0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54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97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75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89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160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rottapp.com/p/2576ee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ブック</a:t>
            </a:r>
            <a:r>
              <a:rPr lang="ja-JP" altLang="en-US" dirty="0"/>
              <a:t>マーク</a:t>
            </a:r>
            <a:r>
              <a:rPr lang="ja-JP" altLang="en-US" dirty="0" smtClean="0"/>
              <a:t>を簡単に整理できるサービスです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09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4" y="151273"/>
            <a:ext cx="6547410" cy="4798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4463093" y="5171337"/>
            <a:ext cx="6853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フォルダ分けできてない</a:t>
            </a:r>
            <a:endParaRPr kumimoji="1" lang="en-US" altLang="ja-JP" sz="4000" dirty="0" smtClean="0"/>
          </a:p>
          <a:p>
            <a:r>
              <a:rPr kumimoji="1" lang="ja-JP" altLang="en-US" sz="4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ぐちゃぐちゃな</a:t>
            </a:r>
            <a:r>
              <a:rPr kumimoji="1" lang="ja-JP" altLang="en-US" sz="4000" dirty="0" smtClean="0"/>
              <a:t>ブックマーク</a:t>
            </a:r>
            <a:endParaRPr kumimoji="1" lang="en-US" altLang="ja-JP" sz="4000" dirty="0" smtClean="0"/>
          </a:p>
        </p:txBody>
      </p:sp>
      <p:sp>
        <p:nvSpPr>
          <p:cNvPr id="6" name="下矢印 5"/>
          <p:cNvSpPr/>
          <p:nvPr/>
        </p:nvSpPr>
        <p:spPr>
          <a:xfrm rot="7386802">
            <a:off x="7511961" y="4071766"/>
            <a:ext cx="443149" cy="8954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5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90940" y="583096"/>
            <a:ext cx="73661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アナタのブックマーク</a:t>
            </a:r>
            <a:endParaRPr kumimoji="1" lang="en-US" altLang="ja-JP" sz="4000" dirty="0" smtClean="0"/>
          </a:p>
          <a:p>
            <a:r>
              <a:rPr kumimoji="1" lang="ja-JP" altLang="en-US" sz="4000" dirty="0" smtClean="0"/>
              <a:t>こんなんじゃありませんか？？</a:t>
            </a:r>
            <a:endParaRPr kumimoji="1" lang="ja-JP" altLang="en-US" sz="4000" dirty="0"/>
          </a:p>
        </p:txBody>
      </p:sp>
      <p:pic>
        <p:nvPicPr>
          <p:cNvPr id="4" name="図 3" descr="このプレビューのサイズ: 800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56" y="4167202"/>
            <a:ext cx="3883010" cy="2518519"/>
          </a:xfrm>
          <a:prstGeom prst="rect">
            <a:avLst/>
          </a:prstGeom>
        </p:spPr>
      </p:pic>
      <p:sp>
        <p:nvSpPr>
          <p:cNvPr id="6" name="円形吹き出し 5"/>
          <p:cNvSpPr/>
          <p:nvPr/>
        </p:nvSpPr>
        <p:spPr>
          <a:xfrm>
            <a:off x="536713" y="2431774"/>
            <a:ext cx="7023653" cy="2491409"/>
          </a:xfrm>
          <a:prstGeom prst="wedgeEllipseCallout">
            <a:avLst>
              <a:gd name="adj1" fmla="val 61770"/>
              <a:gd name="adj2" fmla="val 68499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でも整理</a:t>
            </a:r>
            <a:r>
              <a:rPr kumimoji="1" lang="ja-JP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大変</a:t>
            </a:r>
            <a:r>
              <a:rPr kumimoji="1" lang="ja-JP" altLang="en-US" sz="4400" dirty="0" smtClean="0"/>
              <a:t>だし</a:t>
            </a:r>
            <a:r>
              <a:rPr lang="en-US" altLang="ja-JP" sz="4400" dirty="0" smtClean="0"/>
              <a:t>...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普通の整理方法を確認しましょう</a:t>
            </a:r>
            <a:endParaRPr kumimoji="1" lang="ja-JP" altLang="en-US" dirty="0"/>
          </a:p>
        </p:txBody>
      </p:sp>
      <p:pic>
        <p:nvPicPr>
          <p:cNvPr id="3" name="amarec (20161007-1529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0924" y="1309995"/>
            <a:ext cx="7849358" cy="54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普通の整理法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100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7483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私たちのサービス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53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" y="154201"/>
            <a:ext cx="6423555" cy="406661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88244" y="4863348"/>
            <a:ext cx="9124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solidFill>
                  <a:srgbClr val="FF0000"/>
                </a:solidFill>
              </a:rPr>
              <a:t>数手の操作だけで</a:t>
            </a:r>
            <a:r>
              <a:rPr kumimoji="1" lang="ja-JP" altLang="en-US" sz="4000" dirty="0" smtClean="0"/>
              <a:t>簡単にフォルダ分けして整理できます！！</a:t>
            </a:r>
            <a:endParaRPr kumimoji="1" lang="ja-JP" altLang="en-US" sz="4000" dirty="0"/>
          </a:p>
        </p:txBody>
      </p:sp>
      <p:sp>
        <p:nvSpPr>
          <p:cNvPr id="4" name="右矢印 3"/>
          <p:cNvSpPr/>
          <p:nvPr/>
        </p:nvSpPr>
        <p:spPr>
          <a:xfrm rot="13229671">
            <a:off x="7436708" y="3567214"/>
            <a:ext cx="1520519" cy="911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1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err="1" smtClean="0"/>
              <a:t>ぷろとたいぷ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https://prottapp.com/p/2576ee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243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0" y="2083716"/>
            <a:ext cx="4108174" cy="29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0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85</Words>
  <Application>Microsoft Office PowerPoint</Application>
  <PresentationFormat>ワイド画面</PresentationFormat>
  <Paragraphs>15</Paragraphs>
  <Slides>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HG創英角ﾎﾟｯﾌﾟ体</vt:lpstr>
      <vt:lpstr>游ゴシック</vt:lpstr>
      <vt:lpstr>游ゴシック Light</vt:lpstr>
      <vt:lpstr>Arial</vt:lpstr>
      <vt:lpstr>Office テーマ</vt:lpstr>
      <vt:lpstr>ブックマークを簡単に整理できるサービスです</vt:lpstr>
      <vt:lpstr>PowerPoint プレゼンテーション</vt:lpstr>
      <vt:lpstr>PowerPoint プレゼンテーション</vt:lpstr>
      <vt:lpstr>普通の整理方法を確認しましょう</vt:lpstr>
      <vt:lpstr>普通の整理法</vt:lpstr>
      <vt:lpstr>私たちのサービス</vt:lpstr>
      <vt:lpstr>PowerPoint プレゼンテーション</vt:lpstr>
      <vt:lpstr>ぷろとたいぷ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後藤尚輝</dc:creator>
  <cp:lastModifiedBy>後藤尚輝</cp:lastModifiedBy>
  <cp:revision>5</cp:revision>
  <dcterms:created xsi:type="dcterms:W3CDTF">2016-10-07T05:03:30Z</dcterms:created>
  <dcterms:modified xsi:type="dcterms:W3CDTF">2016-10-07T10:56:10Z</dcterms:modified>
</cp:coreProperties>
</file>